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Lato Black" panose="020F0502020204030203" pitchFamily="34" charset="0"/>
      <p:bold r:id="rId8"/>
      <p:boldItalic r:id="rId9"/>
    </p:embeddedFont>
    <p:embeddedFont>
      <p:font typeface="Noto Sans JP" panose="020B0200000000000000" pitchFamily="34" charset="-12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lKDxZMebdqe388UGiRCLO8BC4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00" y="4802263"/>
            <a:ext cx="1131100" cy="11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0864" y="4802263"/>
            <a:ext cx="1131100" cy="11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57769" y="6204455"/>
            <a:ext cx="930900" cy="33167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989987" y="6247865"/>
            <a:ext cx="4714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-JP" b="1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powered by</a:t>
            </a:r>
            <a:endParaRPr b="1" i="0" u="none" strike="noStrike" cap="none">
              <a:solidFill>
                <a:srgbClr val="26262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145164" y="808958"/>
            <a:ext cx="369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600" b="1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山田  太郎</a:t>
            </a:r>
            <a:endParaRPr sz="3600" b="1">
              <a:solidFill>
                <a:srgbClr val="1A1A1A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115564" y="1507799"/>
            <a:ext cx="167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YAMADA TARO</a:t>
            </a:r>
            <a:endParaRPr sz="1200" b="1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696464" y="2060281"/>
            <a:ext cx="2078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000">
                <a:solidFill>
                  <a:srgbClr val="1A1A1A"/>
                </a:solidFill>
                <a:latin typeface="Lato Black"/>
                <a:ea typeface="Lato Black"/>
                <a:cs typeface="Lato Black"/>
                <a:sym typeface="Lato Black"/>
              </a:rPr>
              <a:t>yamada@kyotoartdonation.jp</a:t>
            </a:r>
            <a:endParaRPr sz="1000">
              <a:solidFill>
                <a:srgbClr val="1A1A1A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8076198" y="539643"/>
            <a:ext cx="369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b="1">
                <a:solidFill>
                  <a:srgbClr val="1A1A1A"/>
                </a:solidFill>
                <a:latin typeface="Noto Sans JP"/>
                <a:ea typeface="Noto Sans JP"/>
                <a:cs typeface="Noto Sans JP"/>
                <a:sym typeface="Noto Sans JP"/>
              </a:rPr>
              <a:t>肩書きが入ります</a:t>
            </a:r>
            <a:endParaRPr sz="1200" b="1">
              <a:solidFill>
                <a:srgbClr val="1A1A1A"/>
              </a:solidFill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757764" y="2009869"/>
            <a:ext cx="930900" cy="18600"/>
          </a:xfrm>
          <a:prstGeom prst="rect">
            <a:avLst/>
          </a:prstGeom>
          <a:solidFill>
            <a:srgbClr val="FFE2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795402" y="2198910"/>
            <a:ext cx="120399" cy="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ワイド画面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Noto Sans JP</vt:lpstr>
      <vt:lpstr>Lato Black</vt:lpstr>
      <vt:lpstr>Arial</vt:lpstr>
      <vt:lpstr>Lato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リタワークス7</dc:creator>
  <cp:lastModifiedBy>Office-12</cp:lastModifiedBy>
  <cp:revision>2</cp:revision>
  <dcterms:created xsi:type="dcterms:W3CDTF">2023-04-04T07:43:53Z</dcterms:created>
  <dcterms:modified xsi:type="dcterms:W3CDTF">2023-08-28T02:23:37Z</dcterms:modified>
</cp:coreProperties>
</file>